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9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4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7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0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5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9C13-7415-4EA1-B1FD-742D6DBBC328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D1B7-4158-4E3E-9892-D79DBCDA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72" y="2489981"/>
            <a:ext cx="12061801" cy="1362900"/>
          </a:xfrm>
        </p:spPr>
        <p:txBody>
          <a:bodyPr>
            <a:normAutofit fontScale="90000"/>
          </a:bodyPr>
          <a:lstStyle/>
          <a:p>
            <a:r>
              <a:rPr lang="sr-Latn-R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Kupa:</a:t>
            </a:r>
            <a:b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Coop's Shot Tower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9028" y="4389828"/>
            <a:ext cx="3451274" cy="984029"/>
          </a:xfrm>
          <a:pattFill prst="pct5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Radoví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ć, VIII3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6071" y="165512"/>
            <a:ext cx="4717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Prezentacija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72" y="5780035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Beograd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04.04.2020. godine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7523" y="1108172"/>
            <a:ext cx="5028028" cy="43513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Coop's Shot Tower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istorijska zgrada koja se nalazi u Melburnu (Australija) i koja je sluzila za izradu olovne municije. Izgradjena je 1889 godine, a onda je, kako bi bila sačuvana, integrisana u Melbourne Central Complex (trzni centar) i sakrivena ispod staklene kupole, visine 84 m, 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oblika kupe...</a:t>
            </a:r>
            <a:endParaRPr lang="en-GB" dirty="0"/>
          </a:p>
        </p:txBody>
      </p:sp>
      <p:pic>
        <p:nvPicPr>
          <p:cNvPr id="3074" name="Picture 2" descr="Melb-Central-shot-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42" y="1386302"/>
            <a:ext cx="4605639" cy="34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08" y="217901"/>
            <a:ext cx="3316066" cy="3348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612" y="370595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prstClr val="black"/>
                </a:solidFill>
              </a:rPr>
              <a:t>Visina = 84 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prstClr val="black"/>
                </a:solidFill>
              </a:rPr>
              <a:t>Procenjeni precnik osnove = 80 m</a:t>
            </a:r>
          </a:p>
        </p:txBody>
      </p:sp>
      <p:pic>
        <p:nvPicPr>
          <p:cNvPr id="1026" name="Picture 2" descr="Image result for valjak povrsina i zaprem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2" y="1366765"/>
            <a:ext cx="5199018" cy="54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u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6" y="2298609"/>
            <a:ext cx="2666002" cy="42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81126"/>
            <a:ext cx="11211949" cy="5237898"/>
          </a:xfrm>
          <a:prstGeom prst="rect">
            <a:avLst/>
          </a:prstGeom>
          <a:ln w="349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204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36" y="573258"/>
            <a:ext cx="6757183" cy="5067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7594" y="4178619"/>
            <a:ext cx="2845777" cy="213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815" y="4181062"/>
            <a:ext cx="2865318" cy="2148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675" y="1516466"/>
            <a:ext cx="2567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Površina zgrade Coop’s Shot Tower je oko </a:t>
            </a:r>
          </a:p>
          <a:p>
            <a:pPr lvl="0"/>
            <a:r>
              <a:rPr lang="sr-Latn-R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16 709 m</a:t>
            </a:r>
            <a:r>
              <a:rPr lang="sr-Latn-R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1919" y="1516466"/>
            <a:ext cx="2829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Zapremina zgrade Coop’s Shot </a:t>
            </a:r>
          </a:p>
          <a:p>
            <a:pPr lvl="0"/>
            <a:r>
              <a:rPr lang="sr-Latn-R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Tower je oko </a:t>
            </a:r>
          </a:p>
          <a:p>
            <a:pPr lvl="0"/>
            <a:r>
              <a:rPr lang="sr-Latn-R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140 672 m</a:t>
            </a:r>
            <a:r>
              <a:rPr lang="sr-Latn-R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2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„Geometrijska i algebarska interpretacija presjeka stošca i valjka ravninom“ ;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Orlić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Bachler,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Mirela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Katić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Žlepalo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Ivan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Derežić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Wikipedija, Slobodna enciklopedija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,,Matematika za 8. razred osnovne škole’’ ; Siniša Ješić, Dragica Mišić, Nataša Babačev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2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10511</TotalTime>
  <Words>154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Kupa: Coop's Shot Tower</vt:lpstr>
      <vt:lpstr>PowerPoint Presentation</vt:lpstr>
      <vt:lpstr>PowerPoint Presentation</vt:lpstr>
      <vt:lpstr>PowerPoint Presentation</vt:lpstr>
      <vt:lpstr>PowerPoint Presentation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Julijana</dc:creator>
  <cp:lastModifiedBy>Bilja Kojic</cp:lastModifiedBy>
  <cp:revision>19</cp:revision>
  <dcterms:created xsi:type="dcterms:W3CDTF">2020-03-18T13:17:48Z</dcterms:created>
  <dcterms:modified xsi:type="dcterms:W3CDTF">2020-04-04T15:31:39Z</dcterms:modified>
</cp:coreProperties>
</file>